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C292619-5004-4D41-BD00-E8A8249C4DCA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/>
          <p:cNvPicPr/>
          <p:nvPr/>
        </p:nvPicPr>
        <p:blipFill>
          <a:blip r:embed="rId2"/>
          <a:stretch/>
        </p:blipFill>
        <p:spPr>
          <a:xfrm>
            <a:off x="981720" y="360"/>
            <a:ext cx="8116560" cy="566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2232000" y="1944000"/>
            <a:ext cx="4772520" cy="135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>
                <a:latin typeface="Times New Roman"/>
              </a:rPr>
              <a:t>Bibelgeschichte: Elia und die Witwe</a:t>
            </a:r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Times New Roman"/>
              </a:rPr>
              <a:t>(Elia am Fluss Krit und bei der Witwe zu Sarepta)</a:t>
            </a:r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Times New Roman"/>
              </a:rPr>
              <a:t>→ 1.Kön 17</a:t>
            </a:r>
            <a:endParaRPr lang="de-DE" sz="1800" b="0" strike="noStrike" spc="-1">
              <a:latin typeface="Arial"/>
            </a:endParaRP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Times New Roman"/>
              </a:rPr>
              <a:t>Illustriert: Emelie Wirsich</a:t>
            </a: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/>
          <p:cNvPicPr/>
          <p:nvPr/>
        </p:nvPicPr>
        <p:blipFill>
          <a:blip r:embed="rId2"/>
          <a:stretch/>
        </p:blipFill>
        <p:spPr>
          <a:xfrm>
            <a:off x="929880" y="-36000"/>
            <a:ext cx="8220600" cy="574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/>
          <p:cNvPicPr/>
          <p:nvPr/>
        </p:nvPicPr>
        <p:blipFill>
          <a:blip r:embed="rId2"/>
          <a:stretch/>
        </p:blipFill>
        <p:spPr>
          <a:xfrm>
            <a:off x="916920" y="-45000"/>
            <a:ext cx="8246160" cy="57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/>
          <p:cNvPicPr/>
          <p:nvPr/>
        </p:nvPicPr>
        <p:blipFill>
          <a:blip r:embed="rId2"/>
          <a:stretch/>
        </p:blipFill>
        <p:spPr>
          <a:xfrm>
            <a:off x="981720" y="360"/>
            <a:ext cx="811692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Benutzerdefiniert</PresentationFormat>
  <Paragraphs>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Hieber, Martin</dc:creator>
  <dc:description/>
  <cp:lastModifiedBy>Hieber, Martin</cp:lastModifiedBy>
  <cp:revision>1</cp:revision>
  <dcterms:created xsi:type="dcterms:W3CDTF">2022-12-18T02:54:00Z</dcterms:created>
  <dcterms:modified xsi:type="dcterms:W3CDTF">2022-12-20T14:43:22Z</dcterms:modified>
  <dc:language>de-DE</dc:language>
</cp:coreProperties>
</file>